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09" autoAdjust="0"/>
    <p:restoredTop sz="98564" autoAdjust="0"/>
  </p:normalViewPr>
  <p:slideViewPr>
    <p:cSldViewPr>
      <p:cViewPr varScale="1">
        <p:scale>
          <a:sx n="97" d="100"/>
          <a:sy n="97" d="100"/>
        </p:scale>
        <p:origin x="-390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52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11420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RePack by Diakov</cp:lastModifiedBy>
  <cp:revision>1073</cp:revision>
  <dcterms:created xsi:type="dcterms:W3CDTF">2012-06-27T12:08:55Z</dcterms:created>
  <dcterms:modified xsi:type="dcterms:W3CDTF">2020-01-09T12:59:38Z</dcterms:modified>
</cp:coreProperties>
</file>